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5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95"/>
  </p:notes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300" r:id="rId9"/>
    <p:sldId id="257" r:id="rId10"/>
    <p:sldId id="258" r:id="rId11"/>
    <p:sldId id="283" r:id="rId12"/>
    <p:sldId id="284" r:id="rId13"/>
    <p:sldId id="259" r:id="rId14"/>
    <p:sldId id="260" r:id="rId15"/>
    <p:sldId id="261" r:id="rId16"/>
    <p:sldId id="262" r:id="rId17"/>
    <p:sldId id="263" r:id="rId18"/>
    <p:sldId id="264" r:id="rId19"/>
    <p:sldId id="344" r:id="rId20"/>
    <p:sldId id="265" r:id="rId21"/>
    <p:sldId id="266" r:id="rId22"/>
    <p:sldId id="267" r:id="rId23"/>
    <p:sldId id="291" r:id="rId24"/>
    <p:sldId id="292" r:id="rId25"/>
    <p:sldId id="268" r:id="rId26"/>
    <p:sldId id="270" r:id="rId27"/>
    <p:sldId id="271" r:id="rId28"/>
    <p:sldId id="27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1" r:id="rId37"/>
    <p:sldId id="302" r:id="rId38"/>
    <p:sldId id="303" r:id="rId39"/>
    <p:sldId id="304" r:id="rId40"/>
    <p:sldId id="305" r:id="rId41"/>
    <p:sldId id="273" r:id="rId42"/>
    <p:sldId id="275" r:id="rId43"/>
    <p:sldId id="276" r:id="rId44"/>
    <p:sldId id="274" r:id="rId45"/>
    <p:sldId id="277" r:id="rId46"/>
    <p:sldId id="278" r:id="rId47"/>
    <p:sldId id="279" r:id="rId48"/>
    <p:sldId id="280" r:id="rId49"/>
    <p:sldId id="281" r:id="rId50"/>
    <p:sldId id="28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34" r:id="rId66"/>
    <p:sldId id="320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5" r:id="rId76"/>
    <p:sldId id="331" r:id="rId77"/>
    <p:sldId id="332" r:id="rId78"/>
    <p:sldId id="333" r:id="rId79"/>
    <p:sldId id="336" r:id="rId80"/>
    <p:sldId id="337" r:id="rId81"/>
    <p:sldId id="338" r:id="rId82"/>
    <p:sldId id="339" r:id="rId83"/>
    <p:sldId id="340" r:id="rId84"/>
    <p:sldId id="341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4"/>
  </p:normalViewPr>
  <p:slideViewPr>
    <p:cSldViewPr>
      <p:cViewPr varScale="1">
        <p:scale>
          <a:sx n="131" d="100"/>
          <a:sy n="131" d="100"/>
        </p:scale>
        <p:origin x="20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8759C-F688-4721-9C95-559009DD9526}" type="datetimeFigureOut">
              <a:rPr lang="en-US" smtClean="0"/>
              <a:t>7/6/22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BDAC8-56F0-4511-84B2-6678DE235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7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1724" y="1835403"/>
            <a:ext cx="686055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91F17-50B7-8742-A1F5-7238CDF6FDA4}" type="datetime1">
              <a:rPr lang="en-IN" smtClean="0"/>
              <a:t>06/07/22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0EDA7-D593-954D-A91B-716E27AC3C08}" type="datetime1">
              <a:rPr lang="en-IN" smtClean="0"/>
              <a:t>06/07/22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703E6-B8D1-4F4A-9FD5-0E695B9A3149}" type="datetime1">
              <a:rPr lang="en-IN" smtClean="0"/>
              <a:t>06/07/22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5A5DF-36DF-824B-8700-B741B3ECAFE3}" type="datetime1">
              <a:rPr lang="en-IN" smtClean="0"/>
              <a:t>06/07/22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00EC9-CA29-254B-8BBA-5E4D13758550}" type="datetime1">
              <a:rPr lang="en-IN" smtClean="0"/>
              <a:t>06/07/22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36599" y="906475"/>
            <a:ext cx="8522335" cy="635"/>
          </a:xfrm>
          <a:custGeom>
            <a:avLst/>
            <a:gdLst/>
            <a:ahLst/>
            <a:cxnLst/>
            <a:rect l="l" t="t" r="r" b="b"/>
            <a:pathLst>
              <a:path w="8522335" h="634">
                <a:moveTo>
                  <a:pt x="0" y="0"/>
                </a:moveTo>
                <a:lnTo>
                  <a:pt x="8521904" y="378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7949183" y="146304"/>
            <a:ext cx="1088135" cy="280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-249" y="4943475"/>
            <a:ext cx="9144000" cy="200660"/>
          </a:xfrm>
          <a:custGeom>
            <a:avLst/>
            <a:gdLst/>
            <a:ahLst/>
            <a:cxnLst/>
            <a:rect l="l" t="t" r="r" b="b"/>
            <a:pathLst>
              <a:path w="9144000" h="200660">
                <a:moveTo>
                  <a:pt x="9143995" y="0"/>
                </a:moveTo>
                <a:lnTo>
                  <a:pt x="0" y="0"/>
                </a:lnTo>
                <a:lnTo>
                  <a:pt x="0" y="200099"/>
                </a:lnTo>
                <a:lnTo>
                  <a:pt x="9143995" y="200099"/>
                </a:lnTo>
                <a:lnTo>
                  <a:pt x="9143995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8811" y="1123188"/>
            <a:ext cx="7946377" cy="3521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474" y="4950903"/>
            <a:ext cx="2380615" cy="189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120AC-6B5D-E140-94A2-A2A7D0A41821}" type="datetime1">
              <a:rPr lang="en-IN" smtClean="0"/>
              <a:t>06/07/22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57311" y="4942544"/>
            <a:ext cx="244475" cy="19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776220"/>
          </a:xfrm>
          <a:custGeom>
            <a:avLst/>
            <a:gdLst/>
            <a:ahLst/>
            <a:cxnLst/>
            <a:rect l="l" t="t" r="r" b="b"/>
            <a:pathLst>
              <a:path w="9144000" h="2776220">
                <a:moveTo>
                  <a:pt x="9144000" y="0"/>
                </a:moveTo>
                <a:lnTo>
                  <a:pt x="0" y="0"/>
                </a:lnTo>
                <a:lnTo>
                  <a:pt x="0" y="2776194"/>
                </a:lnTo>
                <a:lnTo>
                  <a:pt x="9144000" y="2776194"/>
                </a:lnTo>
                <a:lnTo>
                  <a:pt x="9144000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410187" y="2857411"/>
            <a:ext cx="3733800" cy="68580"/>
          </a:xfrm>
          <a:custGeom>
            <a:avLst/>
            <a:gdLst/>
            <a:ahLst/>
            <a:cxnLst/>
            <a:rect l="l" t="t" r="r" b="b"/>
            <a:pathLst>
              <a:path w="3733800" h="68580">
                <a:moveTo>
                  <a:pt x="3733800" y="0"/>
                </a:moveTo>
                <a:lnTo>
                  <a:pt x="0" y="0"/>
                </a:lnTo>
                <a:lnTo>
                  <a:pt x="0" y="68402"/>
                </a:lnTo>
                <a:lnTo>
                  <a:pt x="3733800" y="68402"/>
                </a:lnTo>
                <a:lnTo>
                  <a:pt x="3733800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" y="2862249"/>
            <a:ext cx="9144000" cy="294640"/>
            <a:chOff x="1" y="2862249"/>
            <a:chExt cx="9144000" cy="294640"/>
          </a:xfrm>
        </p:grpSpPr>
        <p:sp>
          <p:nvSpPr>
            <p:cNvPr id="5" name="object 5"/>
            <p:cNvSpPr/>
            <p:nvPr/>
          </p:nvSpPr>
          <p:spPr>
            <a:xfrm>
              <a:off x="5410200" y="2922777"/>
              <a:ext cx="3733800" cy="144145"/>
            </a:xfrm>
            <a:custGeom>
              <a:avLst/>
              <a:gdLst/>
              <a:ahLst/>
              <a:cxnLst/>
              <a:rect l="l" t="t" r="r" b="b"/>
              <a:pathLst>
                <a:path w="3733800" h="144144">
                  <a:moveTo>
                    <a:pt x="3733800" y="0"/>
                  </a:moveTo>
                  <a:lnTo>
                    <a:pt x="0" y="0"/>
                  </a:lnTo>
                  <a:lnTo>
                    <a:pt x="0" y="122961"/>
                  </a:lnTo>
                  <a:lnTo>
                    <a:pt x="0" y="143992"/>
                  </a:lnTo>
                  <a:lnTo>
                    <a:pt x="3733800" y="143992"/>
                  </a:lnTo>
                  <a:lnTo>
                    <a:pt x="3733800" y="122961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410199" y="3086328"/>
              <a:ext cx="3733800" cy="6985"/>
            </a:xfrm>
            <a:custGeom>
              <a:avLst/>
              <a:gdLst/>
              <a:ahLst/>
              <a:cxnLst/>
              <a:rect l="l" t="t" r="r" b="b"/>
              <a:pathLst>
                <a:path w="3733800" h="6985">
                  <a:moveTo>
                    <a:pt x="3733800" y="0"/>
                  </a:moveTo>
                  <a:lnTo>
                    <a:pt x="0" y="0"/>
                  </a:lnTo>
                  <a:lnTo>
                    <a:pt x="0" y="6908"/>
                  </a:lnTo>
                  <a:lnTo>
                    <a:pt x="3733800" y="6908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174862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5410199" y="3123222"/>
              <a:ext cx="1965960" cy="13970"/>
            </a:xfrm>
            <a:custGeom>
              <a:avLst/>
              <a:gdLst/>
              <a:ahLst/>
              <a:cxnLst/>
              <a:rect l="l" t="t" r="r" b="b"/>
              <a:pathLst>
                <a:path w="1965959" h="13969">
                  <a:moveTo>
                    <a:pt x="1965896" y="0"/>
                  </a:moveTo>
                  <a:lnTo>
                    <a:pt x="0" y="0"/>
                  </a:lnTo>
                  <a:lnTo>
                    <a:pt x="0" y="13792"/>
                  </a:lnTo>
                  <a:lnTo>
                    <a:pt x="1965896" y="13792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17486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5410199" y="3149638"/>
              <a:ext cx="1965960" cy="6985"/>
            </a:xfrm>
            <a:custGeom>
              <a:avLst/>
              <a:gdLst/>
              <a:ahLst/>
              <a:cxnLst/>
              <a:rect l="l" t="t" r="r" b="b"/>
              <a:pathLst>
                <a:path w="1965959" h="6985">
                  <a:moveTo>
                    <a:pt x="1965896" y="0"/>
                  </a:moveTo>
                  <a:lnTo>
                    <a:pt x="0" y="0"/>
                  </a:lnTo>
                  <a:lnTo>
                    <a:pt x="0" y="6896"/>
                  </a:lnTo>
                  <a:lnTo>
                    <a:pt x="1965896" y="6896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174862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410200" y="2971799"/>
              <a:ext cx="3566795" cy="101600"/>
            </a:xfrm>
            <a:custGeom>
              <a:avLst/>
              <a:gdLst/>
              <a:ahLst/>
              <a:cxnLst/>
              <a:rect l="l" t="t" r="r" b="b"/>
              <a:pathLst>
                <a:path w="3566795" h="101600">
                  <a:moveTo>
                    <a:pt x="3063303" y="1549"/>
                  </a:moveTo>
                  <a:lnTo>
                    <a:pt x="3061754" y="0"/>
                  </a:lnTo>
                  <a:lnTo>
                    <a:pt x="1549" y="0"/>
                  </a:lnTo>
                  <a:lnTo>
                    <a:pt x="0" y="1549"/>
                  </a:lnTo>
                  <a:lnTo>
                    <a:pt x="0" y="19151"/>
                  </a:lnTo>
                  <a:lnTo>
                    <a:pt x="1549" y="20701"/>
                  </a:lnTo>
                  <a:lnTo>
                    <a:pt x="3061754" y="20701"/>
                  </a:lnTo>
                  <a:lnTo>
                    <a:pt x="3063303" y="19151"/>
                  </a:lnTo>
                  <a:lnTo>
                    <a:pt x="3063303" y="1549"/>
                  </a:lnTo>
                  <a:close/>
                </a:path>
                <a:path w="3566795" h="101600">
                  <a:moveTo>
                    <a:pt x="3566503" y="75971"/>
                  </a:moveTo>
                  <a:lnTo>
                    <a:pt x="3564471" y="73939"/>
                  </a:lnTo>
                  <a:lnTo>
                    <a:pt x="1968347" y="73939"/>
                  </a:lnTo>
                  <a:lnTo>
                    <a:pt x="1966302" y="75971"/>
                  </a:lnTo>
                  <a:lnTo>
                    <a:pt x="1966302" y="99199"/>
                  </a:lnTo>
                  <a:lnTo>
                    <a:pt x="1968347" y="101231"/>
                  </a:lnTo>
                  <a:lnTo>
                    <a:pt x="3564471" y="101231"/>
                  </a:lnTo>
                  <a:lnTo>
                    <a:pt x="3566503" y="99199"/>
                  </a:lnTo>
                  <a:lnTo>
                    <a:pt x="3566503" y="759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862249"/>
              <a:ext cx="9144000" cy="58419"/>
            </a:xfrm>
            <a:custGeom>
              <a:avLst/>
              <a:gdLst/>
              <a:ahLst/>
              <a:cxnLst/>
              <a:rect l="l" t="t" r="r" b="b"/>
              <a:pathLst>
                <a:path w="9144000" h="58419">
                  <a:moveTo>
                    <a:pt x="9144000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0" y="58000"/>
                  </a:lnTo>
                  <a:lnTo>
                    <a:pt x="9144000" y="58000"/>
                  </a:lnTo>
                  <a:lnTo>
                    <a:pt x="9144000" y="5638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" y="2732341"/>
            <a:ext cx="9144635" cy="186690"/>
            <a:chOff x="1" y="2732341"/>
            <a:chExt cx="9144635" cy="186690"/>
          </a:xfrm>
        </p:grpSpPr>
        <p:sp>
          <p:nvSpPr>
            <p:cNvPr id="12" name="object 12"/>
            <p:cNvSpPr/>
            <p:nvPr/>
          </p:nvSpPr>
          <p:spPr>
            <a:xfrm>
              <a:off x="1" y="2737243"/>
              <a:ext cx="6414135" cy="19685"/>
            </a:xfrm>
            <a:custGeom>
              <a:avLst/>
              <a:gdLst/>
              <a:ahLst/>
              <a:cxnLst/>
              <a:rect l="l" t="t" r="r" b="b"/>
              <a:pathLst>
                <a:path w="6414135" h="19685">
                  <a:moveTo>
                    <a:pt x="0" y="19405"/>
                  </a:moveTo>
                  <a:lnTo>
                    <a:pt x="6414045" y="19405"/>
                  </a:lnTo>
                  <a:lnTo>
                    <a:pt x="6414045" y="0"/>
                  </a:lnTo>
                  <a:lnTo>
                    <a:pt x="0" y="0"/>
                  </a:lnTo>
                  <a:lnTo>
                    <a:pt x="0" y="19405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2732341"/>
              <a:ext cx="9144635" cy="186690"/>
            </a:xfrm>
            <a:custGeom>
              <a:avLst/>
              <a:gdLst/>
              <a:ahLst/>
              <a:cxnLst/>
              <a:rect l="l" t="t" r="r" b="b"/>
              <a:pathLst>
                <a:path w="9144635" h="186689">
                  <a:moveTo>
                    <a:pt x="9144051" y="0"/>
                  </a:moveTo>
                  <a:lnTo>
                    <a:pt x="6414046" y="0"/>
                  </a:lnTo>
                  <a:lnTo>
                    <a:pt x="6414046" y="24307"/>
                  </a:lnTo>
                  <a:lnTo>
                    <a:pt x="0" y="24307"/>
                  </a:lnTo>
                  <a:lnTo>
                    <a:pt x="0" y="129908"/>
                  </a:lnTo>
                  <a:lnTo>
                    <a:pt x="6414046" y="129908"/>
                  </a:lnTo>
                  <a:lnTo>
                    <a:pt x="6414046" y="186296"/>
                  </a:lnTo>
                  <a:lnTo>
                    <a:pt x="9144051" y="186296"/>
                  </a:lnTo>
                  <a:lnTo>
                    <a:pt x="9144051" y="0"/>
                  </a:lnTo>
                  <a:close/>
                </a:path>
              </a:pathLst>
            </a:custGeom>
            <a:solidFill>
              <a:srgbClr val="17486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3074" y="2408427"/>
            <a:ext cx="6139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4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874" y="2963163"/>
            <a:ext cx="3087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spc="-5" dirty="0">
                <a:solidFill>
                  <a:srgbClr val="174862"/>
                </a:solidFill>
                <a:latin typeface="Arial"/>
                <a:cs typeface="Arial"/>
              </a:rPr>
              <a:t>Dr. A. Suresh</a:t>
            </a:r>
            <a:r>
              <a:rPr sz="1600" spc="-5" dirty="0">
                <a:solidFill>
                  <a:srgbClr val="174862"/>
                </a:solidFill>
                <a:latin typeface="Arial"/>
                <a:cs typeface="Arial"/>
              </a:rPr>
              <a:t>,</a:t>
            </a:r>
            <a:r>
              <a:rPr sz="1600" spc="-10" dirty="0">
                <a:solidFill>
                  <a:srgbClr val="17486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174862"/>
                </a:solidFill>
                <a:latin typeface="Arial"/>
                <a:cs typeface="Arial"/>
              </a:rPr>
              <a:t>INSOFE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37704" y="237743"/>
            <a:ext cx="1377696" cy="35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750848-24CA-0B5E-03EB-51C2F13210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</a:t>
            </a:fld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0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3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3" y="514350"/>
            <a:ext cx="916806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04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0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2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" y="562827"/>
            <a:ext cx="9144000" cy="43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0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5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" y="514350"/>
            <a:ext cx="914391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3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" y="514350"/>
            <a:ext cx="914801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89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82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514350"/>
            <a:ext cx="9124950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0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EB52-A20F-2149-114E-08AC659C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9E605-400E-A6A5-6562-7FCD2501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D17F4-0B36-5656-60E2-303F0766DB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88CD2-5D3C-69E6-3B0E-74DB0AD6D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063161-BB60-9340-A5B7-DFB8B8C78C98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4370A-C45F-A0B1-1D30-149AF9ED0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98475"/>
            <a:ext cx="9144000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8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" y="514350"/>
            <a:ext cx="914253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3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" y="514350"/>
            <a:ext cx="9139989" cy="42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6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88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00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0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" y="514350"/>
            <a:ext cx="913998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5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9055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70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747"/>
            <a:ext cx="9144000" cy="42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78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" y="644023"/>
            <a:ext cx="9065526" cy="42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7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842F-CB4D-5B22-2969-75659850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56456-ED7D-8589-B82D-8F8EFB72B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98475"/>
            <a:ext cx="9144000" cy="433817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CD2B7-1EF3-4A13-BEDC-157CECC829B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3AE6F-87A6-4F60-4C3A-860498DC2F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063161-BB60-9340-A5B7-DFB8B8C78C98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7311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2" y="590550"/>
            <a:ext cx="9156032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96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684"/>
            <a:ext cx="9144000" cy="44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25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1435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03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199"/>
            <a:ext cx="9144000" cy="44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2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48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0"/>
            <a:ext cx="9144000" cy="42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0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867"/>
            <a:ext cx="9144000" cy="430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77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37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2" y="590550"/>
            <a:ext cx="9160042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16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38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2" y="590549"/>
            <a:ext cx="9113698" cy="43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77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56032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4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1463-9E09-BE30-8717-2379C45B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0B059-4ADA-2FA1-F6FA-6B2F734A5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603CE-097C-359E-C869-0153A1AD883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FBD3F-CA4F-3F02-0A3A-644000590F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063161-BB60-9340-A5B7-DFB8B8C78C98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C9C5E-C981-F56D-B204-DE7C77B58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98475"/>
            <a:ext cx="9144000" cy="4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22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40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97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1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87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85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944"/>
            <a:ext cx="9144000" cy="425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38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45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49"/>
            <a:ext cx="9144000" cy="42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69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46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86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47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09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48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9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49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" y="607813"/>
            <a:ext cx="9135979" cy="43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AEEA-7761-FF9F-C49E-20D6BE94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B4216-02A7-8438-3D8B-5246A6B6C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65" r="1243"/>
          <a:stretch/>
        </p:blipFill>
        <p:spPr>
          <a:xfrm>
            <a:off x="0" y="498474"/>
            <a:ext cx="9144000" cy="444341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B476C-64B6-90C5-3C95-18989E590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4C021-56F5-3387-6139-312469964E7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55693-C1B1-DAE3-882B-DAE1B2AFA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063161-BB60-9340-A5B7-DFB8B8C78C98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3725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50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81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51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12" y="514350"/>
            <a:ext cx="9149012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00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" y="568450"/>
            <a:ext cx="9148011" cy="43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57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53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58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54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604"/>
            <a:ext cx="9119937" cy="42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36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1"/>
            <a:ext cx="9144000" cy="445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43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56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225"/>
            <a:ext cx="9144000" cy="441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98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57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028"/>
            <a:ext cx="9144000" cy="43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33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58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14"/>
            <a:ext cx="9144000" cy="43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48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59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49"/>
            <a:ext cx="9144000" cy="43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2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80A9-C784-1BF9-E836-984DB7FB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9CF4E-43B7-5B8F-F2EB-A2DBFE446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75"/>
            <a:ext cx="9144000" cy="44191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7899E-A4F7-3E1D-8B5D-2F44000C6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DAE18-35E2-AABD-6C82-B17302CB18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339C0-27D5-E5DD-8CFE-690B965CC0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063161-BB60-9340-A5B7-DFB8B8C78C98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90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60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53" y="703907"/>
            <a:ext cx="9164053" cy="42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1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2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62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391"/>
            <a:ext cx="9144000" cy="43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9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63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1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64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2" y="590550"/>
            <a:ext cx="9160042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65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25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66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12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590550"/>
            <a:ext cx="916305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04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68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514350"/>
            <a:ext cx="91821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3390202"/>
            <a:ext cx="9182100" cy="1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00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3497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8551"/>
            <a:ext cx="3962400" cy="1303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638551"/>
            <a:ext cx="5181600" cy="131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5150" y="736090"/>
            <a:ext cx="8416635" cy="4096081"/>
            <a:chOff x="938803" y="888751"/>
            <a:chExt cx="7139397" cy="3943420"/>
          </a:xfrm>
        </p:grpSpPr>
        <p:sp>
          <p:nvSpPr>
            <p:cNvPr id="7" name="object 3"/>
            <p:cNvSpPr/>
            <p:nvPr/>
          </p:nvSpPr>
          <p:spPr>
            <a:xfrm>
              <a:off x="1168130" y="2528719"/>
              <a:ext cx="2502535" cy="2146935"/>
            </a:xfrm>
            <a:custGeom>
              <a:avLst/>
              <a:gdLst/>
              <a:ahLst/>
              <a:cxnLst/>
              <a:rect l="l" t="t" r="r" b="b"/>
              <a:pathLst>
                <a:path w="2502535" h="2146935">
                  <a:moveTo>
                    <a:pt x="0" y="0"/>
                  </a:moveTo>
                  <a:lnTo>
                    <a:pt x="1656864" y="0"/>
                  </a:lnTo>
                  <a:lnTo>
                    <a:pt x="2502287" y="1073247"/>
                  </a:lnTo>
                  <a:lnTo>
                    <a:pt x="1656864" y="2146495"/>
                  </a:lnTo>
                  <a:lnTo>
                    <a:pt x="0" y="21464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/>
          </p:nvSpPr>
          <p:spPr>
            <a:xfrm>
              <a:off x="4953215" y="3087818"/>
              <a:ext cx="1063625" cy="447675"/>
            </a:xfrm>
            <a:custGeom>
              <a:avLst/>
              <a:gdLst/>
              <a:ahLst/>
              <a:cxnLst/>
              <a:rect l="l" t="t" r="r" b="b"/>
              <a:pathLst>
                <a:path w="1063625" h="447675">
                  <a:moveTo>
                    <a:pt x="0" y="447649"/>
                  </a:moveTo>
                  <a:lnTo>
                    <a:pt x="1063222" y="0"/>
                  </a:lnTo>
                </a:path>
              </a:pathLst>
            </a:custGeom>
            <a:ln w="12699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/>
            <p:nvPr/>
          </p:nvSpPr>
          <p:spPr>
            <a:xfrm>
              <a:off x="5996213" y="3077368"/>
              <a:ext cx="45085" cy="31115"/>
            </a:xfrm>
            <a:custGeom>
              <a:avLst/>
              <a:gdLst/>
              <a:ahLst/>
              <a:cxnLst/>
              <a:rect l="l" t="t" r="r" b="b"/>
              <a:pathLst>
                <a:path w="45085" h="31114">
                  <a:moveTo>
                    <a:pt x="11974" y="30674"/>
                  </a:moveTo>
                  <a:lnTo>
                    <a:pt x="20224" y="10449"/>
                  </a:lnTo>
                  <a:lnTo>
                    <a:pt x="0" y="2224"/>
                  </a:lnTo>
                  <a:lnTo>
                    <a:pt x="45074" y="0"/>
                  </a:lnTo>
                  <a:lnTo>
                    <a:pt x="11974" y="30674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/>
            <p:cNvSpPr/>
            <p:nvPr/>
          </p:nvSpPr>
          <p:spPr>
            <a:xfrm>
              <a:off x="5996213" y="3077368"/>
              <a:ext cx="45085" cy="31115"/>
            </a:xfrm>
            <a:custGeom>
              <a:avLst/>
              <a:gdLst/>
              <a:ahLst/>
              <a:cxnLst/>
              <a:rect l="l" t="t" r="r" b="b"/>
              <a:pathLst>
                <a:path w="45085" h="31114">
                  <a:moveTo>
                    <a:pt x="20224" y="10449"/>
                  </a:moveTo>
                  <a:lnTo>
                    <a:pt x="11974" y="30674"/>
                  </a:lnTo>
                  <a:lnTo>
                    <a:pt x="45074" y="0"/>
                  </a:lnTo>
                  <a:lnTo>
                    <a:pt x="0" y="2224"/>
                  </a:lnTo>
                  <a:lnTo>
                    <a:pt x="20224" y="10449"/>
                  </a:lnTo>
                  <a:close/>
                </a:path>
              </a:pathLst>
            </a:custGeom>
            <a:ln w="12699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/>
            <p:cNvSpPr/>
            <p:nvPr/>
          </p:nvSpPr>
          <p:spPr>
            <a:xfrm>
              <a:off x="4859665" y="3703292"/>
              <a:ext cx="1113155" cy="800100"/>
            </a:xfrm>
            <a:custGeom>
              <a:avLst/>
              <a:gdLst/>
              <a:ahLst/>
              <a:cxnLst/>
              <a:rect l="l" t="t" r="r" b="b"/>
              <a:pathLst>
                <a:path w="1113154" h="800100">
                  <a:moveTo>
                    <a:pt x="0" y="0"/>
                  </a:moveTo>
                  <a:lnTo>
                    <a:pt x="1112922" y="799898"/>
                  </a:lnTo>
                </a:path>
              </a:pathLst>
            </a:custGeom>
            <a:ln w="12699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/>
            <p:cNvSpPr/>
            <p:nvPr/>
          </p:nvSpPr>
          <p:spPr>
            <a:xfrm>
              <a:off x="5951038" y="4481665"/>
              <a:ext cx="43815" cy="37465"/>
            </a:xfrm>
            <a:custGeom>
              <a:avLst/>
              <a:gdLst/>
              <a:ahLst/>
              <a:cxnLst/>
              <a:rect l="l" t="t" r="r" b="b"/>
              <a:pathLst>
                <a:path w="43814" h="37464">
                  <a:moveTo>
                    <a:pt x="43449" y="37274"/>
                  </a:moveTo>
                  <a:lnTo>
                    <a:pt x="0" y="25049"/>
                  </a:lnTo>
                  <a:lnTo>
                    <a:pt x="21549" y="21524"/>
                  </a:lnTo>
                  <a:lnTo>
                    <a:pt x="18024" y="0"/>
                  </a:lnTo>
                  <a:lnTo>
                    <a:pt x="43449" y="37274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/>
            <p:cNvSpPr/>
            <p:nvPr/>
          </p:nvSpPr>
          <p:spPr>
            <a:xfrm>
              <a:off x="5951037" y="4481665"/>
              <a:ext cx="43815" cy="37465"/>
            </a:xfrm>
            <a:custGeom>
              <a:avLst/>
              <a:gdLst/>
              <a:ahLst/>
              <a:cxnLst/>
              <a:rect l="l" t="t" r="r" b="b"/>
              <a:pathLst>
                <a:path w="43814" h="37464">
                  <a:moveTo>
                    <a:pt x="21549" y="21524"/>
                  </a:moveTo>
                  <a:lnTo>
                    <a:pt x="0" y="25049"/>
                  </a:lnTo>
                  <a:lnTo>
                    <a:pt x="43449" y="37274"/>
                  </a:lnTo>
                  <a:lnTo>
                    <a:pt x="18024" y="0"/>
                  </a:lnTo>
                  <a:lnTo>
                    <a:pt x="21549" y="21524"/>
                  </a:lnTo>
                  <a:close/>
                </a:path>
              </a:pathLst>
            </a:custGeom>
            <a:ln w="12699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451809" y="2666494"/>
              <a:ext cx="370199" cy="3701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454254" y="3415118"/>
              <a:ext cx="370199" cy="3701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452499" y="4100591"/>
              <a:ext cx="370199" cy="3701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/>
            <p:cNvSpPr/>
            <p:nvPr/>
          </p:nvSpPr>
          <p:spPr>
            <a:xfrm>
              <a:off x="3682742" y="2235598"/>
              <a:ext cx="1360170" cy="2165985"/>
            </a:xfrm>
            <a:custGeom>
              <a:avLst/>
              <a:gdLst/>
              <a:ahLst/>
              <a:cxnLst/>
              <a:rect l="l" t="t" r="r" b="b"/>
              <a:pathLst>
                <a:path w="1360170" h="2165985">
                  <a:moveTo>
                    <a:pt x="1359597" y="2165693"/>
                  </a:moveTo>
                  <a:lnTo>
                    <a:pt x="0" y="2165693"/>
                  </a:lnTo>
                  <a:lnTo>
                    <a:pt x="0" y="679796"/>
                  </a:lnTo>
                  <a:lnTo>
                    <a:pt x="679798" y="0"/>
                  </a:lnTo>
                  <a:lnTo>
                    <a:pt x="1359597" y="679796"/>
                  </a:lnTo>
                  <a:lnTo>
                    <a:pt x="1359597" y="216569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/>
            <p:cNvSpPr/>
            <p:nvPr/>
          </p:nvSpPr>
          <p:spPr>
            <a:xfrm>
              <a:off x="3682742" y="2235598"/>
              <a:ext cx="1360170" cy="2165985"/>
            </a:xfrm>
            <a:custGeom>
              <a:avLst/>
              <a:gdLst/>
              <a:ahLst/>
              <a:cxnLst/>
              <a:rect l="l" t="t" r="r" b="b"/>
              <a:pathLst>
                <a:path w="1360170" h="2165985">
                  <a:moveTo>
                    <a:pt x="0" y="2165693"/>
                  </a:moveTo>
                  <a:lnTo>
                    <a:pt x="0" y="679796"/>
                  </a:lnTo>
                  <a:lnTo>
                    <a:pt x="679798" y="0"/>
                  </a:lnTo>
                  <a:lnTo>
                    <a:pt x="1359597" y="679796"/>
                  </a:lnTo>
                  <a:lnTo>
                    <a:pt x="1359597" y="2165693"/>
                  </a:lnTo>
                  <a:lnTo>
                    <a:pt x="0" y="2165693"/>
                  </a:lnTo>
                  <a:close/>
                </a:path>
              </a:pathLst>
            </a:custGeom>
            <a:ln w="952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/>
            <p:cNvSpPr/>
            <p:nvPr/>
          </p:nvSpPr>
          <p:spPr>
            <a:xfrm>
              <a:off x="3962492" y="2982693"/>
              <a:ext cx="291274" cy="322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/>
            <p:cNvSpPr/>
            <p:nvPr/>
          </p:nvSpPr>
          <p:spPr>
            <a:xfrm>
              <a:off x="3960191" y="3471967"/>
              <a:ext cx="291274" cy="322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/>
            <p:cNvSpPr/>
            <p:nvPr/>
          </p:nvSpPr>
          <p:spPr>
            <a:xfrm>
              <a:off x="3957966" y="3918966"/>
              <a:ext cx="291281" cy="322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/>
            <p:cNvSpPr/>
            <p:nvPr/>
          </p:nvSpPr>
          <p:spPr>
            <a:xfrm>
              <a:off x="4439015" y="1169055"/>
              <a:ext cx="3639185" cy="342265"/>
            </a:xfrm>
            <a:custGeom>
              <a:avLst/>
              <a:gdLst/>
              <a:ahLst/>
              <a:cxnLst/>
              <a:rect l="l" t="t" r="r" b="b"/>
              <a:pathLst>
                <a:path w="3639184" h="342265">
                  <a:moveTo>
                    <a:pt x="0" y="341999"/>
                  </a:moveTo>
                  <a:lnTo>
                    <a:pt x="0" y="208878"/>
                  </a:lnTo>
                  <a:lnTo>
                    <a:pt x="0" y="100169"/>
                  </a:lnTo>
                  <a:lnTo>
                    <a:pt x="0" y="26876"/>
                  </a:lnTo>
                  <a:lnTo>
                    <a:pt x="0" y="0"/>
                  </a:lnTo>
                  <a:lnTo>
                    <a:pt x="3638992" y="0"/>
                  </a:lnTo>
                  <a:lnTo>
                    <a:pt x="3638992" y="6632"/>
                  </a:lnTo>
                  <a:lnTo>
                    <a:pt x="3638992" y="288176"/>
                  </a:lnTo>
                  <a:lnTo>
                    <a:pt x="3638992" y="341999"/>
                  </a:lnTo>
                </a:path>
              </a:pathLst>
            </a:custGeom>
            <a:ln w="25399">
              <a:solidFill>
                <a:srgbClr val="1AA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/>
            <p:cNvSpPr/>
            <p:nvPr/>
          </p:nvSpPr>
          <p:spPr>
            <a:xfrm>
              <a:off x="938803" y="1174907"/>
              <a:ext cx="3425190" cy="342265"/>
            </a:xfrm>
            <a:custGeom>
              <a:avLst/>
              <a:gdLst/>
              <a:ahLst/>
              <a:cxnLst/>
              <a:rect l="l" t="t" r="r" b="b"/>
              <a:pathLst>
                <a:path w="3425190" h="342265">
                  <a:moveTo>
                    <a:pt x="0" y="341999"/>
                  </a:moveTo>
                  <a:lnTo>
                    <a:pt x="0" y="208877"/>
                  </a:lnTo>
                  <a:lnTo>
                    <a:pt x="1" y="100168"/>
                  </a:lnTo>
                  <a:lnTo>
                    <a:pt x="2" y="26875"/>
                  </a:lnTo>
                  <a:lnTo>
                    <a:pt x="2" y="0"/>
                  </a:lnTo>
                  <a:lnTo>
                    <a:pt x="3424788" y="0"/>
                  </a:lnTo>
                  <a:lnTo>
                    <a:pt x="3424788" y="0"/>
                  </a:lnTo>
                  <a:lnTo>
                    <a:pt x="3424788" y="288175"/>
                  </a:lnTo>
                  <a:lnTo>
                    <a:pt x="3424788" y="341999"/>
                  </a:lnTo>
                </a:path>
              </a:pathLst>
            </a:custGeom>
            <a:ln w="25399">
              <a:solidFill>
                <a:srgbClr val="1AA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/>
            <p:cNvSpPr txBox="1"/>
            <p:nvPr/>
          </p:nvSpPr>
          <p:spPr>
            <a:xfrm>
              <a:off x="2235382" y="888751"/>
              <a:ext cx="447294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479165" algn="l"/>
                </a:tabLst>
              </a:pPr>
              <a:r>
                <a:rPr sz="1200" b="1" spc="-5" dirty="0">
                  <a:solidFill>
                    <a:srgbClr val="1AAAF7"/>
                  </a:solidFill>
                  <a:latin typeface="Arial"/>
                  <a:cs typeface="Arial"/>
                </a:rPr>
                <a:t>Developers	IT</a:t>
              </a:r>
              <a:r>
                <a:rPr sz="1200" b="1" spc="-70" dirty="0">
                  <a:solidFill>
                    <a:srgbClr val="1AAAF7"/>
                  </a:solidFill>
                  <a:latin typeface="Arial"/>
                  <a:cs typeface="Arial"/>
                </a:rPr>
                <a:t> </a:t>
              </a:r>
              <a:r>
                <a:rPr sz="1200" b="1" spc="-5" dirty="0">
                  <a:solidFill>
                    <a:srgbClr val="1AAAF7"/>
                  </a:solidFill>
                  <a:latin typeface="Arial"/>
                  <a:cs typeface="Arial"/>
                </a:rPr>
                <a:t>Operations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25" name="object 21"/>
            <p:cNvSpPr/>
            <p:nvPr/>
          </p:nvSpPr>
          <p:spPr>
            <a:xfrm>
              <a:off x="1939683" y="2702707"/>
              <a:ext cx="421684" cy="302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/>
            <p:cNvSpPr/>
            <p:nvPr/>
          </p:nvSpPr>
          <p:spPr>
            <a:xfrm>
              <a:off x="1937408" y="3433155"/>
              <a:ext cx="1668959" cy="302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/>
            <p:cNvSpPr/>
            <p:nvPr/>
          </p:nvSpPr>
          <p:spPr>
            <a:xfrm>
              <a:off x="1943278" y="4122904"/>
              <a:ext cx="421684" cy="3026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/>
            <p:cNvSpPr/>
            <p:nvPr/>
          </p:nvSpPr>
          <p:spPr>
            <a:xfrm>
              <a:off x="2816194" y="3289693"/>
              <a:ext cx="291299" cy="322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/>
            <p:cNvSpPr/>
            <p:nvPr/>
          </p:nvSpPr>
          <p:spPr>
            <a:xfrm>
              <a:off x="6058487" y="2691519"/>
              <a:ext cx="1972310" cy="757555"/>
            </a:xfrm>
            <a:custGeom>
              <a:avLst/>
              <a:gdLst/>
              <a:ahLst/>
              <a:cxnLst/>
              <a:rect l="l" t="t" r="r" b="b"/>
              <a:pathLst>
                <a:path w="1972309" h="757554">
                  <a:moveTo>
                    <a:pt x="1972196" y="757198"/>
                  </a:moveTo>
                  <a:lnTo>
                    <a:pt x="298249" y="757198"/>
                  </a:lnTo>
                  <a:lnTo>
                    <a:pt x="0" y="378599"/>
                  </a:lnTo>
                  <a:lnTo>
                    <a:pt x="298249" y="0"/>
                  </a:lnTo>
                  <a:lnTo>
                    <a:pt x="1972196" y="0"/>
                  </a:lnTo>
                  <a:lnTo>
                    <a:pt x="1972196" y="757198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/>
            <p:cNvSpPr/>
            <p:nvPr/>
          </p:nvSpPr>
          <p:spPr>
            <a:xfrm>
              <a:off x="6072287" y="4074616"/>
              <a:ext cx="1958975" cy="757555"/>
            </a:xfrm>
            <a:custGeom>
              <a:avLst/>
              <a:gdLst/>
              <a:ahLst/>
              <a:cxnLst/>
              <a:rect l="l" t="t" r="r" b="b"/>
              <a:pathLst>
                <a:path w="1958975" h="757554">
                  <a:moveTo>
                    <a:pt x="1958396" y="757198"/>
                  </a:moveTo>
                  <a:lnTo>
                    <a:pt x="298249" y="757198"/>
                  </a:lnTo>
                  <a:lnTo>
                    <a:pt x="0" y="378599"/>
                  </a:lnTo>
                  <a:lnTo>
                    <a:pt x="298249" y="0"/>
                  </a:lnTo>
                  <a:lnTo>
                    <a:pt x="1958396" y="0"/>
                  </a:lnTo>
                  <a:lnTo>
                    <a:pt x="1958396" y="757198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/>
            <p:cNvSpPr/>
            <p:nvPr/>
          </p:nvSpPr>
          <p:spPr>
            <a:xfrm>
              <a:off x="7023486" y="3527442"/>
              <a:ext cx="318135" cy="483234"/>
            </a:xfrm>
            <a:custGeom>
              <a:avLst/>
              <a:gdLst/>
              <a:ahLst/>
              <a:cxnLst/>
              <a:rect l="l" t="t" r="r" b="b"/>
              <a:pathLst>
                <a:path w="318134" h="483235">
                  <a:moveTo>
                    <a:pt x="317699" y="139774"/>
                  </a:moveTo>
                  <a:lnTo>
                    <a:pt x="0" y="139774"/>
                  </a:lnTo>
                  <a:lnTo>
                    <a:pt x="158849" y="0"/>
                  </a:lnTo>
                  <a:lnTo>
                    <a:pt x="317699" y="139774"/>
                  </a:lnTo>
                  <a:close/>
                </a:path>
                <a:path w="318134" h="483235">
                  <a:moveTo>
                    <a:pt x="241499" y="343199"/>
                  </a:moveTo>
                  <a:lnTo>
                    <a:pt x="76224" y="343199"/>
                  </a:lnTo>
                  <a:lnTo>
                    <a:pt x="76224" y="139774"/>
                  </a:lnTo>
                  <a:lnTo>
                    <a:pt x="241499" y="139774"/>
                  </a:lnTo>
                  <a:lnTo>
                    <a:pt x="241499" y="343199"/>
                  </a:lnTo>
                  <a:close/>
                </a:path>
                <a:path w="318134" h="483235">
                  <a:moveTo>
                    <a:pt x="158849" y="482999"/>
                  </a:moveTo>
                  <a:lnTo>
                    <a:pt x="0" y="343199"/>
                  </a:lnTo>
                  <a:lnTo>
                    <a:pt x="317699" y="343199"/>
                  </a:lnTo>
                  <a:lnTo>
                    <a:pt x="158849" y="48299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/>
            <p:cNvSpPr/>
            <p:nvPr/>
          </p:nvSpPr>
          <p:spPr>
            <a:xfrm>
              <a:off x="7023486" y="3527442"/>
              <a:ext cx="318135" cy="483234"/>
            </a:xfrm>
            <a:custGeom>
              <a:avLst/>
              <a:gdLst/>
              <a:ahLst/>
              <a:cxnLst/>
              <a:rect l="l" t="t" r="r" b="b"/>
              <a:pathLst>
                <a:path w="318134" h="483235">
                  <a:moveTo>
                    <a:pt x="0" y="139774"/>
                  </a:moveTo>
                  <a:lnTo>
                    <a:pt x="158849" y="0"/>
                  </a:lnTo>
                  <a:lnTo>
                    <a:pt x="317699" y="139774"/>
                  </a:lnTo>
                  <a:lnTo>
                    <a:pt x="241499" y="139774"/>
                  </a:lnTo>
                  <a:lnTo>
                    <a:pt x="241499" y="343199"/>
                  </a:lnTo>
                  <a:lnTo>
                    <a:pt x="317699" y="343199"/>
                  </a:lnTo>
                  <a:lnTo>
                    <a:pt x="158849" y="482999"/>
                  </a:lnTo>
                  <a:lnTo>
                    <a:pt x="0" y="343199"/>
                  </a:lnTo>
                  <a:lnTo>
                    <a:pt x="76224" y="343199"/>
                  </a:lnTo>
                  <a:lnTo>
                    <a:pt x="76224" y="139774"/>
                  </a:lnTo>
                  <a:lnTo>
                    <a:pt x="0" y="139774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/>
            <p:cNvSpPr/>
            <p:nvPr/>
          </p:nvSpPr>
          <p:spPr>
            <a:xfrm>
              <a:off x="5852113" y="4250741"/>
              <a:ext cx="431399" cy="3581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/>
            <p:cNvSpPr/>
            <p:nvPr/>
          </p:nvSpPr>
          <p:spPr>
            <a:xfrm>
              <a:off x="5809225" y="2906681"/>
              <a:ext cx="541023" cy="3594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/>
            <p:cNvSpPr/>
            <p:nvPr/>
          </p:nvSpPr>
          <p:spPr>
            <a:xfrm>
              <a:off x="4243166" y="3517043"/>
              <a:ext cx="376199" cy="1997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/>
            <p:cNvSpPr/>
            <p:nvPr/>
          </p:nvSpPr>
          <p:spPr>
            <a:xfrm>
              <a:off x="4240891" y="3970666"/>
              <a:ext cx="376199" cy="1997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/>
            <p:cNvSpPr/>
            <p:nvPr/>
          </p:nvSpPr>
          <p:spPr>
            <a:xfrm>
              <a:off x="4249041" y="3042518"/>
              <a:ext cx="376199" cy="1997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/>
            <p:cNvSpPr txBox="1"/>
            <p:nvPr/>
          </p:nvSpPr>
          <p:spPr>
            <a:xfrm>
              <a:off x="1007593" y="1525082"/>
              <a:ext cx="1895475" cy="4191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40" algn="ctr">
                <a:lnSpc>
                  <a:spcPts val="167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BUILD</a:t>
              </a:r>
              <a:endParaRPr sz="1400" dirty="0">
                <a:latin typeface="Arial"/>
                <a:cs typeface="Arial"/>
              </a:endParaRPr>
            </a:p>
            <a:p>
              <a:pPr algn="ctr">
                <a:lnSpc>
                  <a:spcPts val="1430"/>
                </a:lnSpc>
              </a:pPr>
              <a:r>
                <a:rPr sz="1200" spc="-5" dirty="0">
                  <a:latin typeface="Arial"/>
                  <a:cs typeface="Arial"/>
                </a:rPr>
                <a:t>Development</a:t>
              </a:r>
              <a:r>
                <a:rPr sz="1200" spc="-70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Environments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39" name="object 35"/>
            <p:cNvSpPr txBox="1"/>
            <p:nvPr/>
          </p:nvSpPr>
          <p:spPr>
            <a:xfrm>
              <a:off x="3606000" y="1519558"/>
              <a:ext cx="1572260" cy="4191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40" algn="ctr">
                <a:lnSpc>
                  <a:spcPts val="167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SHIP</a:t>
              </a:r>
              <a:endParaRPr sz="1400">
                <a:latin typeface="Arial"/>
                <a:cs typeface="Arial"/>
              </a:endParaRPr>
            </a:p>
            <a:p>
              <a:pPr algn="ctr">
                <a:lnSpc>
                  <a:spcPts val="1430"/>
                </a:lnSpc>
              </a:pPr>
              <a:r>
                <a:rPr sz="1200" spc="-5" dirty="0">
                  <a:latin typeface="Arial"/>
                  <a:cs typeface="Arial"/>
                </a:rPr>
                <a:t>Create </a:t>
              </a:r>
              <a:r>
                <a:rPr sz="1200" dirty="0">
                  <a:latin typeface="Arial"/>
                  <a:cs typeface="Arial"/>
                </a:rPr>
                <a:t>&amp; </a:t>
              </a:r>
              <a:r>
                <a:rPr sz="1200" spc="-5" dirty="0">
                  <a:latin typeface="Arial"/>
                  <a:cs typeface="Arial"/>
                </a:rPr>
                <a:t>Store</a:t>
              </a:r>
              <a:r>
                <a:rPr sz="1200" spc="-90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Images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0" name="object 36"/>
            <p:cNvSpPr txBox="1"/>
            <p:nvPr/>
          </p:nvSpPr>
          <p:spPr>
            <a:xfrm>
              <a:off x="6178129" y="1519558"/>
              <a:ext cx="1600200" cy="4191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" algn="ctr">
                <a:lnSpc>
                  <a:spcPts val="167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RUN</a:t>
              </a:r>
              <a:endParaRPr sz="1400">
                <a:latin typeface="Arial"/>
                <a:cs typeface="Arial"/>
              </a:endParaRPr>
            </a:p>
            <a:p>
              <a:pPr algn="ctr">
                <a:lnSpc>
                  <a:spcPts val="1430"/>
                </a:lnSpc>
              </a:pPr>
              <a:r>
                <a:rPr sz="1200" spc="-5" dirty="0">
                  <a:latin typeface="Arial"/>
                  <a:cs typeface="Arial"/>
                </a:rPr>
                <a:t>Deploy, Manage,</a:t>
              </a:r>
              <a:r>
                <a:rPr sz="1200" spc="-80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Scale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1" name="object 37"/>
            <p:cNvSpPr/>
            <p:nvPr/>
          </p:nvSpPr>
          <p:spPr>
            <a:xfrm>
              <a:off x="6517286" y="2950544"/>
              <a:ext cx="518795" cy="247015"/>
            </a:xfrm>
            <a:custGeom>
              <a:avLst/>
              <a:gdLst/>
              <a:ahLst/>
              <a:cxnLst/>
              <a:rect l="l" t="t" r="r" b="b"/>
              <a:pathLst>
                <a:path w="518795" h="247014">
                  <a:moveTo>
                    <a:pt x="0" y="123299"/>
                  </a:moveTo>
                  <a:lnTo>
                    <a:pt x="6848" y="95027"/>
                  </a:lnTo>
                  <a:lnTo>
                    <a:pt x="26357" y="69074"/>
                  </a:lnTo>
                  <a:lnTo>
                    <a:pt x="56971" y="46180"/>
                  </a:lnTo>
                  <a:lnTo>
                    <a:pt x="97133" y="27086"/>
                  </a:lnTo>
                  <a:lnTo>
                    <a:pt x="145287" y="12531"/>
                  </a:lnTo>
                  <a:lnTo>
                    <a:pt x="199878" y="3256"/>
                  </a:lnTo>
                  <a:lnTo>
                    <a:pt x="259349" y="0"/>
                  </a:lnTo>
                  <a:lnTo>
                    <a:pt x="318812" y="3256"/>
                  </a:lnTo>
                  <a:lnTo>
                    <a:pt x="373400" y="12531"/>
                  </a:lnTo>
                  <a:lnTo>
                    <a:pt x="421555" y="27086"/>
                  </a:lnTo>
                  <a:lnTo>
                    <a:pt x="461719" y="46180"/>
                  </a:lnTo>
                  <a:lnTo>
                    <a:pt x="492336" y="69074"/>
                  </a:lnTo>
                  <a:lnTo>
                    <a:pt x="518698" y="123299"/>
                  </a:lnTo>
                  <a:lnTo>
                    <a:pt x="492336" y="177525"/>
                  </a:lnTo>
                  <a:lnTo>
                    <a:pt x="461719" y="200418"/>
                  </a:lnTo>
                  <a:lnTo>
                    <a:pt x="421555" y="219512"/>
                  </a:lnTo>
                  <a:lnTo>
                    <a:pt x="373400" y="234067"/>
                  </a:lnTo>
                  <a:lnTo>
                    <a:pt x="318812" y="243343"/>
                  </a:lnTo>
                  <a:lnTo>
                    <a:pt x="259349" y="246599"/>
                  </a:lnTo>
                  <a:lnTo>
                    <a:pt x="199878" y="243343"/>
                  </a:lnTo>
                  <a:lnTo>
                    <a:pt x="145287" y="234067"/>
                  </a:lnTo>
                  <a:lnTo>
                    <a:pt x="97133" y="219512"/>
                  </a:lnTo>
                  <a:lnTo>
                    <a:pt x="56971" y="200418"/>
                  </a:lnTo>
                  <a:lnTo>
                    <a:pt x="26357" y="177525"/>
                  </a:lnTo>
                  <a:lnTo>
                    <a:pt x="6848" y="151572"/>
                  </a:lnTo>
                  <a:lnTo>
                    <a:pt x="0" y="123299"/>
                  </a:lnTo>
                  <a:close/>
                </a:path>
              </a:pathLst>
            </a:custGeom>
            <a:ln w="28574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/>
            <p:cNvSpPr/>
            <p:nvPr/>
          </p:nvSpPr>
          <p:spPr>
            <a:xfrm>
              <a:off x="6488824" y="2866206"/>
              <a:ext cx="371899" cy="3729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/>
            <p:cNvSpPr/>
            <p:nvPr/>
          </p:nvSpPr>
          <p:spPr>
            <a:xfrm>
              <a:off x="6893473" y="3064931"/>
              <a:ext cx="178574" cy="1785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/>
            <p:cNvSpPr/>
            <p:nvPr/>
          </p:nvSpPr>
          <p:spPr>
            <a:xfrm>
              <a:off x="7288485" y="2950544"/>
              <a:ext cx="518795" cy="247015"/>
            </a:xfrm>
            <a:custGeom>
              <a:avLst/>
              <a:gdLst/>
              <a:ahLst/>
              <a:cxnLst/>
              <a:rect l="l" t="t" r="r" b="b"/>
              <a:pathLst>
                <a:path w="518795" h="247014">
                  <a:moveTo>
                    <a:pt x="0" y="123299"/>
                  </a:moveTo>
                  <a:lnTo>
                    <a:pt x="6848" y="95027"/>
                  </a:lnTo>
                  <a:lnTo>
                    <a:pt x="26357" y="69074"/>
                  </a:lnTo>
                  <a:lnTo>
                    <a:pt x="56971" y="46180"/>
                  </a:lnTo>
                  <a:lnTo>
                    <a:pt x="97133" y="27086"/>
                  </a:lnTo>
                  <a:lnTo>
                    <a:pt x="145287" y="12531"/>
                  </a:lnTo>
                  <a:lnTo>
                    <a:pt x="199878" y="3256"/>
                  </a:lnTo>
                  <a:lnTo>
                    <a:pt x="259349" y="0"/>
                  </a:lnTo>
                  <a:lnTo>
                    <a:pt x="318812" y="3256"/>
                  </a:lnTo>
                  <a:lnTo>
                    <a:pt x="373400" y="12531"/>
                  </a:lnTo>
                  <a:lnTo>
                    <a:pt x="421555" y="27086"/>
                  </a:lnTo>
                  <a:lnTo>
                    <a:pt x="461719" y="46180"/>
                  </a:lnTo>
                  <a:lnTo>
                    <a:pt x="492336" y="69074"/>
                  </a:lnTo>
                  <a:lnTo>
                    <a:pt x="518698" y="123299"/>
                  </a:lnTo>
                  <a:lnTo>
                    <a:pt x="492336" y="177525"/>
                  </a:lnTo>
                  <a:lnTo>
                    <a:pt x="461719" y="200418"/>
                  </a:lnTo>
                  <a:lnTo>
                    <a:pt x="421555" y="219512"/>
                  </a:lnTo>
                  <a:lnTo>
                    <a:pt x="373400" y="234067"/>
                  </a:lnTo>
                  <a:lnTo>
                    <a:pt x="318812" y="243343"/>
                  </a:lnTo>
                  <a:lnTo>
                    <a:pt x="259349" y="246599"/>
                  </a:lnTo>
                  <a:lnTo>
                    <a:pt x="199878" y="243343"/>
                  </a:lnTo>
                  <a:lnTo>
                    <a:pt x="145287" y="234067"/>
                  </a:lnTo>
                  <a:lnTo>
                    <a:pt x="97133" y="219512"/>
                  </a:lnTo>
                  <a:lnTo>
                    <a:pt x="56971" y="200418"/>
                  </a:lnTo>
                  <a:lnTo>
                    <a:pt x="26357" y="177525"/>
                  </a:lnTo>
                  <a:lnTo>
                    <a:pt x="6848" y="151572"/>
                  </a:lnTo>
                  <a:lnTo>
                    <a:pt x="0" y="123299"/>
                  </a:lnTo>
                  <a:close/>
                </a:path>
              </a:pathLst>
            </a:custGeom>
            <a:ln w="28574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/>
            <p:cNvSpPr/>
            <p:nvPr/>
          </p:nvSpPr>
          <p:spPr>
            <a:xfrm>
              <a:off x="7260022" y="2866206"/>
              <a:ext cx="371899" cy="3729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/>
            <p:cNvSpPr/>
            <p:nvPr/>
          </p:nvSpPr>
          <p:spPr>
            <a:xfrm>
              <a:off x="7664671" y="3064931"/>
              <a:ext cx="178574" cy="1785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/>
            <p:cNvSpPr/>
            <p:nvPr/>
          </p:nvSpPr>
          <p:spPr>
            <a:xfrm>
              <a:off x="6518386" y="4348991"/>
              <a:ext cx="518795" cy="247015"/>
            </a:xfrm>
            <a:custGeom>
              <a:avLst/>
              <a:gdLst/>
              <a:ahLst/>
              <a:cxnLst/>
              <a:rect l="l" t="t" r="r" b="b"/>
              <a:pathLst>
                <a:path w="518795" h="247014">
                  <a:moveTo>
                    <a:pt x="0" y="123299"/>
                  </a:moveTo>
                  <a:lnTo>
                    <a:pt x="6850" y="95027"/>
                  </a:lnTo>
                  <a:lnTo>
                    <a:pt x="26362" y="69074"/>
                  </a:lnTo>
                  <a:lnTo>
                    <a:pt x="56979" y="46180"/>
                  </a:lnTo>
                  <a:lnTo>
                    <a:pt x="97143" y="27086"/>
                  </a:lnTo>
                  <a:lnTo>
                    <a:pt x="145298" y="12531"/>
                  </a:lnTo>
                  <a:lnTo>
                    <a:pt x="199886" y="3256"/>
                  </a:lnTo>
                  <a:lnTo>
                    <a:pt x="259349" y="0"/>
                  </a:lnTo>
                  <a:lnTo>
                    <a:pt x="318812" y="3256"/>
                  </a:lnTo>
                  <a:lnTo>
                    <a:pt x="373400" y="12531"/>
                  </a:lnTo>
                  <a:lnTo>
                    <a:pt x="421555" y="27086"/>
                  </a:lnTo>
                  <a:lnTo>
                    <a:pt x="461719" y="46180"/>
                  </a:lnTo>
                  <a:lnTo>
                    <a:pt x="492336" y="69074"/>
                  </a:lnTo>
                  <a:lnTo>
                    <a:pt x="518698" y="123299"/>
                  </a:lnTo>
                  <a:lnTo>
                    <a:pt x="492336" y="177525"/>
                  </a:lnTo>
                  <a:lnTo>
                    <a:pt x="461719" y="200418"/>
                  </a:lnTo>
                  <a:lnTo>
                    <a:pt x="421555" y="219512"/>
                  </a:lnTo>
                  <a:lnTo>
                    <a:pt x="373400" y="234067"/>
                  </a:lnTo>
                  <a:lnTo>
                    <a:pt x="318812" y="243343"/>
                  </a:lnTo>
                  <a:lnTo>
                    <a:pt x="259349" y="246599"/>
                  </a:lnTo>
                  <a:lnTo>
                    <a:pt x="199886" y="243343"/>
                  </a:lnTo>
                  <a:lnTo>
                    <a:pt x="145298" y="234067"/>
                  </a:lnTo>
                  <a:lnTo>
                    <a:pt x="97143" y="219512"/>
                  </a:lnTo>
                  <a:lnTo>
                    <a:pt x="56979" y="200418"/>
                  </a:lnTo>
                  <a:lnTo>
                    <a:pt x="26362" y="177525"/>
                  </a:lnTo>
                  <a:lnTo>
                    <a:pt x="6850" y="151572"/>
                  </a:lnTo>
                  <a:lnTo>
                    <a:pt x="0" y="123299"/>
                  </a:lnTo>
                  <a:close/>
                </a:path>
              </a:pathLst>
            </a:custGeom>
            <a:ln w="28574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/>
            <p:cNvSpPr/>
            <p:nvPr/>
          </p:nvSpPr>
          <p:spPr>
            <a:xfrm>
              <a:off x="6489949" y="4264654"/>
              <a:ext cx="371874" cy="3729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/>
            <p:cNvSpPr/>
            <p:nvPr/>
          </p:nvSpPr>
          <p:spPr>
            <a:xfrm>
              <a:off x="6894573" y="4463403"/>
              <a:ext cx="178574" cy="1785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/>
            <p:cNvSpPr/>
            <p:nvPr/>
          </p:nvSpPr>
          <p:spPr>
            <a:xfrm>
              <a:off x="7289585" y="4348991"/>
              <a:ext cx="518795" cy="247015"/>
            </a:xfrm>
            <a:custGeom>
              <a:avLst/>
              <a:gdLst/>
              <a:ahLst/>
              <a:cxnLst/>
              <a:rect l="l" t="t" r="r" b="b"/>
              <a:pathLst>
                <a:path w="518795" h="247014">
                  <a:moveTo>
                    <a:pt x="0" y="123299"/>
                  </a:moveTo>
                  <a:lnTo>
                    <a:pt x="6850" y="95027"/>
                  </a:lnTo>
                  <a:lnTo>
                    <a:pt x="26362" y="69074"/>
                  </a:lnTo>
                  <a:lnTo>
                    <a:pt x="56979" y="46180"/>
                  </a:lnTo>
                  <a:lnTo>
                    <a:pt x="97143" y="27086"/>
                  </a:lnTo>
                  <a:lnTo>
                    <a:pt x="145298" y="12531"/>
                  </a:lnTo>
                  <a:lnTo>
                    <a:pt x="199886" y="3256"/>
                  </a:lnTo>
                  <a:lnTo>
                    <a:pt x="259349" y="0"/>
                  </a:lnTo>
                  <a:lnTo>
                    <a:pt x="318812" y="3256"/>
                  </a:lnTo>
                  <a:lnTo>
                    <a:pt x="373400" y="12531"/>
                  </a:lnTo>
                  <a:lnTo>
                    <a:pt x="421555" y="27086"/>
                  </a:lnTo>
                  <a:lnTo>
                    <a:pt x="461719" y="46180"/>
                  </a:lnTo>
                  <a:lnTo>
                    <a:pt x="492336" y="69074"/>
                  </a:lnTo>
                  <a:lnTo>
                    <a:pt x="518698" y="123299"/>
                  </a:lnTo>
                  <a:lnTo>
                    <a:pt x="492336" y="177525"/>
                  </a:lnTo>
                  <a:lnTo>
                    <a:pt x="461719" y="200418"/>
                  </a:lnTo>
                  <a:lnTo>
                    <a:pt x="421555" y="219512"/>
                  </a:lnTo>
                  <a:lnTo>
                    <a:pt x="373400" y="234067"/>
                  </a:lnTo>
                  <a:lnTo>
                    <a:pt x="318812" y="243343"/>
                  </a:lnTo>
                  <a:lnTo>
                    <a:pt x="259349" y="246599"/>
                  </a:lnTo>
                  <a:lnTo>
                    <a:pt x="199886" y="243343"/>
                  </a:lnTo>
                  <a:lnTo>
                    <a:pt x="145298" y="234067"/>
                  </a:lnTo>
                  <a:lnTo>
                    <a:pt x="97143" y="219512"/>
                  </a:lnTo>
                  <a:lnTo>
                    <a:pt x="56979" y="200418"/>
                  </a:lnTo>
                  <a:lnTo>
                    <a:pt x="26362" y="177525"/>
                  </a:lnTo>
                  <a:lnTo>
                    <a:pt x="6850" y="151572"/>
                  </a:lnTo>
                  <a:lnTo>
                    <a:pt x="0" y="123299"/>
                  </a:lnTo>
                  <a:close/>
                </a:path>
              </a:pathLst>
            </a:custGeom>
            <a:ln w="28574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/>
            <p:cNvSpPr/>
            <p:nvPr/>
          </p:nvSpPr>
          <p:spPr>
            <a:xfrm>
              <a:off x="7261147" y="4264654"/>
              <a:ext cx="371874" cy="3729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/>
            <p:cNvSpPr/>
            <p:nvPr/>
          </p:nvSpPr>
          <p:spPr>
            <a:xfrm>
              <a:off x="7665797" y="4463403"/>
              <a:ext cx="178549" cy="1785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/>
            <p:cNvSpPr/>
            <p:nvPr/>
          </p:nvSpPr>
          <p:spPr>
            <a:xfrm>
              <a:off x="4334541" y="1906448"/>
              <a:ext cx="549298" cy="4427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/>
            <p:cNvSpPr/>
            <p:nvPr/>
          </p:nvSpPr>
          <p:spPr>
            <a:xfrm>
              <a:off x="7077461" y="1921896"/>
              <a:ext cx="568198" cy="59189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/>
            <p:cNvSpPr/>
            <p:nvPr/>
          </p:nvSpPr>
          <p:spPr>
            <a:xfrm>
              <a:off x="6534811" y="2023933"/>
              <a:ext cx="485094" cy="3814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/>
            <p:cNvSpPr/>
            <p:nvPr/>
          </p:nvSpPr>
          <p:spPr>
            <a:xfrm>
              <a:off x="3985766" y="2099365"/>
              <a:ext cx="205104" cy="137795"/>
            </a:xfrm>
            <a:custGeom>
              <a:avLst/>
              <a:gdLst/>
              <a:ahLst/>
              <a:cxnLst/>
              <a:rect l="l" t="t" r="r" b="b"/>
              <a:pathLst>
                <a:path w="205104" h="137794">
                  <a:moveTo>
                    <a:pt x="0" y="0"/>
                  </a:moveTo>
                  <a:lnTo>
                    <a:pt x="204799" y="0"/>
                  </a:lnTo>
                  <a:lnTo>
                    <a:pt x="204799" y="137477"/>
                  </a:lnTo>
                  <a:lnTo>
                    <a:pt x="0" y="13747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/>
            <p:cNvSpPr/>
            <p:nvPr/>
          </p:nvSpPr>
          <p:spPr>
            <a:xfrm>
              <a:off x="3936617" y="2004533"/>
              <a:ext cx="290195" cy="344805"/>
            </a:xfrm>
            <a:custGeom>
              <a:avLst/>
              <a:gdLst/>
              <a:ahLst/>
              <a:cxnLst/>
              <a:rect l="l" t="t" r="r" b="b"/>
              <a:pathLst>
                <a:path w="290195" h="344805">
                  <a:moveTo>
                    <a:pt x="39649" y="344714"/>
                  </a:moveTo>
                  <a:lnTo>
                    <a:pt x="4949" y="344714"/>
                  </a:lnTo>
                  <a:lnTo>
                    <a:pt x="0" y="338769"/>
                  </a:lnTo>
                  <a:lnTo>
                    <a:pt x="0" y="5939"/>
                  </a:lnTo>
                  <a:lnTo>
                    <a:pt x="4949" y="0"/>
                  </a:lnTo>
                  <a:lnTo>
                    <a:pt x="39649" y="0"/>
                  </a:lnTo>
                  <a:lnTo>
                    <a:pt x="44624" y="5939"/>
                  </a:lnTo>
                  <a:lnTo>
                    <a:pt x="44624" y="98062"/>
                  </a:lnTo>
                  <a:lnTo>
                    <a:pt x="290049" y="98062"/>
                  </a:lnTo>
                  <a:lnTo>
                    <a:pt x="290049" y="142639"/>
                  </a:lnTo>
                  <a:lnTo>
                    <a:pt x="44624" y="142639"/>
                  </a:lnTo>
                  <a:lnTo>
                    <a:pt x="44624" y="243674"/>
                  </a:lnTo>
                  <a:lnTo>
                    <a:pt x="290049" y="243674"/>
                  </a:lnTo>
                  <a:lnTo>
                    <a:pt x="290049" y="285279"/>
                  </a:lnTo>
                  <a:lnTo>
                    <a:pt x="44624" y="285279"/>
                  </a:lnTo>
                  <a:lnTo>
                    <a:pt x="44624" y="338769"/>
                  </a:lnTo>
                  <a:lnTo>
                    <a:pt x="39649" y="344714"/>
                  </a:lnTo>
                  <a:close/>
                </a:path>
                <a:path w="290195" h="344805">
                  <a:moveTo>
                    <a:pt x="290049" y="98062"/>
                  </a:moveTo>
                  <a:lnTo>
                    <a:pt x="242949" y="98062"/>
                  </a:lnTo>
                  <a:lnTo>
                    <a:pt x="242949" y="5939"/>
                  </a:lnTo>
                  <a:lnTo>
                    <a:pt x="250374" y="0"/>
                  </a:lnTo>
                  <a:lnTo>
                    <a:pt x="285074" y="0"/>
                  </a:lnTo>
                  <a:lnTo>
                    <a:pt x="290049" y="5939"/>
                  </a:lnTo>
                  <a:lnTo>
                    <a:pt x="290049" y="98062"/>
                  </a:lnTo>
                  <a:close/>
                </a:path>
                <a:path w="290195" h="344805">
                  <a:moveTo>
                    <a:pt x="290049" y="243674"/>
                  </a:moveTo>
                  <a:lnTo>
                    <a:pt x="242949" y="243674"/>
                  </a:lnTo>
                  <a:lnTo>
                    <a:pt x="242949" y="142639"/>
                  </a:lnTo>
                  <a:lnTo>
                    <a:pt x="290049" y="142639"/>
                  </a:lnTo>
                  <a:lnTo>
                    <a:pt x="290049" y="243674"/>
                  </a:lnTo>
                  <a:close/>
                </a:path>
                <a:path w="290195" h="344805">
                  <a:moveTo>
                    <a:pt x="285074" y="344714"/>
                  </a:moveTo>
                  <a:lnTo>
                    <a:pt x="250374" y="344714"/>
                  </a:lnTo>
                  <a:lnTo>
                    <a:pt x="242949" y="338769"/>
                  </a:lnTo>
                  <a:lnTo>
                    <a:pt x="242949" y="285279"/>
                  </a:lnTo>
                  <a:lnTo>
                    <a:pt x="290049" y="285279"/>
                  </a:lnTo>
                  <a:lnTo>
                    <a:pt x="290049" y="338769"/>
                  </a:lnTo>
                  <a:lnTo>
                    <a:pt x="285074" y="344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/>
            <p:cNvSpPr/>
            <p:nvPr/>
          </p:nvSpPr>
          <p:spPr>
            <a:xfrm>
              <a:off x="3981241" y="2147173"/>
              <a:ext cx="198755" cy="101600"/>
            </a:xfrm>
            <a:custGeom>
              <a:avLst/>
              <a:gdLst/>
              <a:ahLst/>
              <a:cxnLst/>
              <a:rect l="l" t="t" r="r" b="b"/>
              <a:pathLst>
                <a:path w="198754" h="101600">
                  <a:moveTo>
                    <a:pt x="0" y="0"/>
                  </a:moveTo>
                  <a:lnTo>
                    <a:pt x="0" y="58410"/>
                  </a:lnTo>
                  <a:lnTo>
                    <a:pt x="0" y="88405"/>
                  </a:lnTo>
                  <a:lnTo>
                    <a:pt x="0" y="99456"/>
                  </a:lnTo>
                  <a:lnTo>
                    <a:pt x="0" y="101034"/>
                  </a:lnTo>
                  <a:lnTo>
                    <a:pt x="114656" y="101034"/>
                  </a:lnTo>
                  <a:lnTo>
                    <a:pt x="173534" y="101034"/>
                  </a:lnTo>
                  <a:lnTo>
                    <a:pt x="195225" y="101034"/>
                  </a:lnTo>
                  <a:lnTo>
                    <a:pt x="198324" y="101034"/>
                  </a:lnTo>
                  <a:lnTo>
                    <a:pt x="198324" y="42624"/>
                  </a:lnTo>
                  <a:lnTo>
                    <a:pt x="198324" y="12629"/>
                  </a:lnTo>
                  <a:lnTo>
                    <a:pt x="198324" y="1578"/>
                  </a:lnTo>
                  <a:lnTo>
                    <a:pt x="198324" y="0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1A17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/>
            <p:cNvSpPr/>
            <p:nvPr/>
          </p:nvSpPr>
          <p:spPr>
            <a:xfrm>
              <a:off x="3936617" y="2004533"/>
              <a:ext cx="290195" cy="344805"/>
            </a:xfrm>
            <a:custGeom>
              <a:avLst/>
              <a:gdLst/>
              <a:ahLst/>
              <a:cxnLst/>
              <a:rect l="l" t="t" r="r" b="b"/>
              <a:pathLst>
                <a:path w="290195" h="344805">
                  <a:moveTo>
                    <a:pt x="44624" y="98062"/>
                  </a:moveTo>
                  <a:lnTo>
                    <a:pt x="44624" y="98062"/>
                  </a:lnTo>
                  <a:lnTo>
                    <a:pt x="44624" y="5939"/>
                  </a:lnTo>
                  <a:lnTo>
                    <a:pt x="39649" y="0"/>
                  </a:lnTo>
                  <a:lnTo>
                    <a:pt x="4949" y="0"/>
                  </a:lnTo>
                  <a:lnTo>
                    <a:pt x="0" y="5939"/>
                  </a:lnTo>
                  <a:lnTo>
                    <a:pt x="0" y="338769"/>
                  </a:lnTo>
                  <a:lnTo>
                    <a:pt x="4949" y="344714"/>
                  </a:lnTo>
                  <a:lnTo>
                    <a:pt x="32224" y="344714"/>
                  </a:lnTo>
                  <a:lnTo>
                    <a:pt x="39649" y="344714"/>
                  </a:lnTo>
                  <a:lnTo>
                    <a:pt x="44624" y="338769"/>
                  </a:lnTo>
                  <a:lnTo>
                    <a:pt x="44624" y="285279"/>
                  </a:lnTo>
                  <a:lnTo>
                    <a:pt x="159281" y="285279"/>
                  </a:lnTo>
                  <a:lnTo>
                    <a:pt x="218158" y="285279"/>
                  </a:lnTo>
                  <a:lnTo>
                    <a:pt x="239850" y="285279"/>
                  </a:lnTo>
                  <a:lnTo>
                    <a:pt x="242949" y="285279"/>
                  </a:lnTo>
                  <a:lnTo>
                    <a:pt x="242949" y="312767"/>
                  </a:lnTo>
                  <a:lnTo>
                    <a:pt x="242949" y="326883"/>
                  </a:lnTo>
                  <a:lnTo>
                    <a:pt x="242949" y="332083"/>
                  </a:lnTo>
                  <a:lnTo>
                    <a:pt x="242949" y="332826"/>
                  </a:lnTo>
                  <a:lnTo>
                    <a:pt x="242949" y="338769"/>
                  </a:lnTo>
                  <a:lnTo>
                    <a:pt x="250374" y="344714"/>
                  </a:lnTo>
                  <a:lnTo>
                    <a:pt x="277649" y="344714"/>
                  </a:lnTo>
                  <a:lnTo>
                    <a:pt x="285074" y="344714"/>
                  </a:lnTo>
                  <a:lnTo>
                    <a:pt x="290049" y="338769"/>
                  </a:lnTo>
                  <a:lnTo>
                    <a:pt x="290049" y="5939"/>
                  </a:lnTo>
                  <a:lnTo>
                    <a:pt x="285074" y="0"/>
                  </a:lnTo>
                  <a:lnTo>
                    <a:pt x="250374" y="0"/>
                  </a:lnTo>
                  <a:lnTo>
                    <a:pt x="242949" y="5939"/>
                  </a:lnTo>
                  <a:lnTo>
                    <a:pt x="242949" y="98062"/>
                  </a:lnTo>
                  <a:lnTo>
                    <a:pt x="44624" y="98062"/>
                  </a:lnTo>
                  <a:close/>
                </a:path>
              </a:pathLst>
            </a:custGeom>
            <a:ln w="15874">
              <a:solidFill>
                <a:srgbClr val="1A17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/>
            <p:cNvSpPr/>
            <p:nvPr/>
          </p:nvSpPr>
          <p:spPr>
            <a:xfrm>
              <a:off x="3985767" y="2022490"/>
              <a:ext cx="45085" cy="77470"/>
            </a:xfrm>
            <a:custGeom>
              <a:avLst/>
              <a:gdLst/>
              <a:ahLst/>
              <a:cxnLst/>
              <a:rect l="l" t="t" r="r" b="b"/>
              <a:pathLst>
                <a:path w="45085" h="77469">
                  <a:moveTo>
                    <a:pt x="44849" y="76927"/>
                  </a:moveTo>
                  <a:lnTo>
                    <a:pt x="0" y="0"/>
                  </a:lnTo>
                  <a:lnTo>
                    <a:pt x="42349" y="0"/>
                  </a:lnTo>
                  <a:lnTo>
                    <a:pt x="44849" y="2959"/>
                  </a:lnTo>
                  <a:lnTo>
                    <a:pt x="44849" y="76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/>
            <p:cNvSpPr/>
            <p:nvPr/>
          </p:nvSpPr>
          <p:spPr>
            <a:xfrm>
              <a:off x="3985766" y="2022490"/>
              <a:ext cx="45085" cy="77470"/>
            </a:xfrm>
            <a:custGeom>
              <a:avLst/>
              <a:gdLst/>
              <a:ahLst/>
              <a:cxnLst/>
              <a:rect l="l" t="t" r="r" b="b"/>
              <a:pathLst>
                <a:path w="45085" h="77469">
                  <a:moveTo>
                    <a:pt x="0" y="0"/>
                  </a:moveTo>
                  <a:lnTo>
                    <a:pt x="0" y="0"/>
                  </a:lnTo>
                  <a:lnTo>
                    <a:pt x="42349" y="0"/>
                  </a:lnTo>
                  <a:lnTo>
                    <a:pt x="44849" y="2959"/>
                  </a:lnTo>
                  <a:lnTo>
                    <a:pt x="44849" y="5917"/>
                  </a:lnTo>
                  <a:lnTo>
                    <a:pt x="44849" y="46970"/>
                  </a:lnTo>
                  <a:lnTo>
                    <a:pt x="44849" y="68051"/>
                  </a:lnTo>
                  <a:lnTo>
                    <a:pt x="44849" y="75817"/>
                  </a:lnTo>
                  <a:lnTo>
                    <a:pt x="44849" y="76927"/>
                  </a:lnTo>
                </a:path>
              </a:pathLst>
            </a:custGeom>
            <a:ln w="15874">
              <a:solidFill>
                <a:srgbClr val="1A17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/>
            <p:cNvSpPr/>
            <p:nvPr/>
          </p:nvSpPr>
          <p:spPr>
            <a:xfrm>
              <a:off x="4082691" y="2022490"/>
              <a:ext cx="96520" cy="77470"/>
            </a:xfrm>
            <a:custGeom>
              <a:avLst/>
              <a:gdLst/>
              <a:ahLst/>
              <a:cxnLst/>
              <a:rect l="l" t="t" r="r" b="b"/>
              <a:pathLst>
                <a:path w="96520" h="77469">
                  <a:moveTo>
                    <a:pt x="0" y="76927"/>
                  </a:moveTo>
                  <a:lnTo>
                    <a:pt x="0" y="2959"/>
                  </a:lnTo>
                  <a:lnTo>
                    <a:pt x="2449" y="0"/>
                  </a:lnTo>
                  <a:lnTo>
                    <a:pt x="96124" y="0"/>
                  </a:lnTo>
                  <a:lnTo>
                    <a:pt x="0" y="76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/>
            <p:cNvSpPr/>
            <p:nvPr/>
          </p:nvSpPr>
          <p:spPr>
            <a:xfrm>
              <a:off x="4082691" y="2022490"/>
              <a:ext cx="96520" cy="77470"/>
            </a:xfrm>
            <a:custGeom>
              <a:avLst/>
              <a:gdLst/>
              <a:ahLst/>
              <a:cxnLst/>
              <a:rect l="l" t="t" r="r" b="b"/>
              <a:pathLst>
                <a:path w="96520" h="77469">
                  <a:moveTo>
                    <a:pt x="0" y="76927"/>
                  </a:moveTo>
                  <a:lnTo>
                    <a:pt x="0" y="76927"/>
                  </a:lnTo>
                  <a:lnTo>
                    <a:pt x="0" y="2959"/>
                  </a:lnTo>
                  <a:lnTo>
                    <a:pt x="2449" y="0"/>
                  </a:lnTo>
                  <a:lnTo>
                    <a:pt x="4924" y="0"/>
                  </a:lnTo>
                  <a:lnTo>
                    <a:pt x="57649" y="0"/>
                  </a:lnTo>
                  <a:lnTo>
                    <a:pt x="84724" y="0"/>
                  </a:lnTo>
                  <a:lnTo>
                    <a:pt x="94699" y="0"/>
                  </a:lnTo>
                  <a:lnTo>
                    <a:pt x="96124" y="0"/>
                  </a:lnTo>
                </a:path>
              </a:pathLst>
            </a:custGeom>
            <a:ln w="15874">
              <a:solidFill>
                <a:srgbClr val="1A17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/>
            <p:cNvSpPr/>
            <p:nvPr/>
          </p:nvSpPr>
          <p:spPr>
            <a:xfrm>
              <a:off x="4030666" y="2147348"/>
              <a:ext cx="0" cy="95250"/>
            </a:xfrm>
            <a:custGeom>
              <a:avLst/>
              <a:gdLst/>
              <a:ahLst/>
              <a:cxnLst/>
              <a:rect l="l" t="t" r="r" b="b"/>
              <a:pathLst>
                <a:path h="95250">
                  <a:moveTo>
                    <a:pt x="0" y="0"/>
                  </a:moveTo>
                  <a:lnTo>
                    <a:pt x="0" y="94864"/>
                  </a:lnTo>
                </a:path>
              </a:pathLst>
            </a:custGeom>
            <a:ln w="15874">
              <a:solidFill>
                <a:srgbClr val="1A17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/>
            <p:cNvSpPr/>
            <p:nvPr/>
          </p:nvSpPr>
          <p:spPr>
            <a:xfrm>
              <a:off x="4079841" y="2147348"/>
              <a:ext cx="0" cy="95250"/>
            </a:xfrm>
            <a:custGeom>
              <a:avLst/>
              <a:gdLst/>
              <a:ahLst/>
              <a:cxnLst/>
              <a:rect l="l" t="t" r="r" b="b"/>
              <a:pathLst>
                <a:path h="95250">
                  <a:moveTo>
                    <a:pt x="0" y="0"/>
                  </a:moveTo>
                  <a:lnTo>
                    <a:pt x="0" y="94864"/>
                  </a:lnTo>
                </a:path>
              </a:pathLst>
            </a:custGeom>
            <a:ln w="15874">
              <a:solidFill>
                <a:srgbClr val="1A17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/>
            <p:cNvSpPr/>
            <p:nvPr/>
          </p:nvSpPr>
          <p:spPr>
            <a:xfrm>
              <a:off x="4129716" y="2147348"/>
              <a:ext cx="0" cy="95250"/>
            </a:xfrm>
            <a:custGeom>
              <a:avLst/>
              <a:gdLst/>
              <a:ahLst/>
              <a:cxnLst/>
              <a:rect l="l" t="t" r="r" b="b"/>
              <a:pathLst>
                <a:path h="95250">
                  <a:moveTo>
                    <a:pt x="0" y="0"/>
                  </a:moveTo>
                  <a:lnTo>
                    <a:pt x="0" y="94864"/>
                  </a:lnTo>
                </a:path>
              </a:pathLst>
            </a:custGeom>
            <a:ln w="15874">
              <a:solidFill>
                <a:srgbClr val="1A17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/>
            <p:cNvSpPr/>
            <p:nvPr/>
          </p:nvSpPr>
          <p:spPr>
            <a:xfrm>
              <a:off x="4129716" y="2022490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0"/>
                  </a:moveTo>
                  <a:lnTo>
                    <a:pt x="0" y="79512"/>
                  </a:lnTo>
                </a:path>
              </a:pathLst>
            </a:custGeom>
            <a:ln w="15874">
              <a:solidFill>
                <a:srgbClr val="1A17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250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574906"/>
            <a:ext cx="9163050" cy="34446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3342046"/>
            <a:ext cx="5503777" cy="1600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87" y="3333687"/>
            <a:ext cx="4120713" cy="15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212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71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31287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3239466"/>
            <a:ext cx="5087060" cy="1676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060" y="3239466"/>
            <a:ext cx="4056940" cy="17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320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86"/>
            <a:ext cx="9144000" cy="3287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1586"/>
            <a:ext cx="5619750" cy="1571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150" y="3351587"/>
            <a:ext cx="5191850" cy="1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52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49"/>
            <a:ext cx="9143999" cy="3048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1" y="3562351"/>
            <a:ext cx="9163049" cy="138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11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74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749"/>
            <a:ext cx="9144000" cy="1236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550"/>
            <a:ext cx="9144000" cy="312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18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75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" y="590550"/>
            <a:ext cx="9143880" cy="327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8550"/>
            <a:ext cx="4502524" cy="1303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524" y="3638550"/>
            <a:ext cx="4641476" cy="130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55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49"/>
            <a:ext cx="9144000" cy="3172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3376599"/>
            <a:ext cx="9124950" cy="156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028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77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5150"/>
            <a:ext cx="4153480" cy="1837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80" y="3105150"/>
            <a:ext cx="4990520" cy="1829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35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78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78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2350"/>
            <a:ext cx="4552309" cy="1380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09" y="3471288"/>
            <a:ext cx="4591691" cy="1471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351"/>
            <a:ext cx="9144000" cy="29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036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79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6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Software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811" y="1123188"/>
            <a:ext cx="7946377" cy="381642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Docker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Docker HUB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VS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Extensions of VS code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/>
              <a:t>Docker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/>
              <a:t>Python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/>
              <a:t>Pdf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131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80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24950" cy="44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48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81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38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82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228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83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99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84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" y="590550"/>
            <a:ext cx="9139989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94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C1117-CAA7-8FB2-B698-125240BF2F0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F57F1-49A1-BDD0-8884-39F26743D5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85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D784C-D5C8-53FE-36D9-A95BEBE2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826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56BCDD-108C-1A50-04A1-7A87C9D522B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6F906-C595-CC35-1CEB-A5E4AB995E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86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31A65-9F79-9AA4-BA9F-30AC5BE4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3999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86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0D19E2-7844-8992-AD29-758B3D016E2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D5F6D-E9A8-34C1-30A5-40CD3C6CAF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87</a:t>
            </a:fld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691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2307F8-2345-12CD-0C27-F2F3644B3B4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2683A-73FD-01C1-E855-0AC2A966E0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88</a:t>
            </a:fld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545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1ED236-83C6-4A7B-5D9B-D520232ACB8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35A11-7B06-0FBE-36C9-2EBE35B22E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89</a:t>
            </a:fld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590550"/>
            <a:ext cx="916305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50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E2F2CE-A379-CB1E-BCEB-C607731A881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2CEE6-9626-3E8B-555E-1ECF515016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90</a:t>
            </a:fld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97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E49DCC-2EB9-4EA8-6749-C4AE83D2C4C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89254D-9268-0ECF-DE32-A05C369342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91</a:t>
            </a:fld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14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F7B389-FC10-662E-1953-0C9EAD65AFE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74C88-EF4B-B270-A596-309AE6D386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92</a:t>
            </a:fld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168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43C283-C080-E3E4-000A-A98E3EC8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E41B6-DAB3-C1FE-136F-8432920B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811" y="1123188"/>
            <a:ext cx="7946377" cy="769441"/>
          </a:xfrm>
        </p:spPr>
        <p:txBody>
          <a:bodyPr/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Assignment:</a:t>
            </a:r>
          </a:p>
          <a:p>
            <a:endParaRPr lang="en-US" dirty="0"/>
          </a:p>
          <a:p>
            <a:r>
              <a:rPr lang="en-US" sz="2000" b="1" dirty="0">
                <a:solidFill>
                  <a:srgbClr val="002060"/>
                </a:solidFill>
              </a:rPr>
              <a:t>         How to deploy Docker app on Heroku?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AC5F7-6E7F-A268-DCD4-C06591355B7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6AFA-08C4-07CC-1B81-ECEDAD02AD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8444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2286</TotalTime>
  <Words>613</Words>
  <Application>Microsoft Macintosh PowerPoint</Application>
  <PresentationFormat>On-screen Show (16:9)</PresentationFormat>
  <Paragraphs>208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RobotoRegular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K. Kiran Kumar</dc:creator>
  <cp:lastModifiedBy>Microsoft Office User</cp:lastModifiedBy>
  <cp:revision>99</cp:revision>
  <dcterms:created xsi:type="dcterms:W3CDTF">2021-08-19T06:21:01Z</dcterms:created>
  <dcterms:modified xsi:type="dcterms:W3CDTF">2022-07-06T09:18:03Z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2021-08-19T00:00:00Z</vt:filetime>
  </property>
</Properties>
</file>